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Calibri</vt:lpstr>
      <vt:lpstr>Calibri Light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3</cp:revision>
  <dcterms:created xsi:type="dcterms:W3CDTF">2025-05-27T03:23:45Z</dcterms:created>
  <dcterms:modified xsi:type="dcterms:W3CDTF">2025-05-27T03:30:06Z</dcterms:modified>
</cp:coreProperties>
</file>